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99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77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7B7366-0F02-400D-83EC-B9D59E2675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40B4C3A-6C7E-4A6A-A396-F29C34160F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0A1818-2ACF-4265-9D48-B6E3CE6C9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7FD61-7E09-4606-9AAE-10C72E86CEC3}" type="datetimeFigureOut">
              <a:rPr lang="ru-RU" smtClean="0"/>
              <a:t>27.04.2026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24B095-3B55-4C44-83A8-40F9E8D14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527A02A-20E0-492A-8685-45220B65F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B0B8E-D90C-4385-9820-1AEC46029B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504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87C9A8-9639-40C4-BBD7-F11A30B66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33CDB8B-B020-487A-A5A4-8A356836A1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4F8261E-329C-4D11-871B-D312F6F53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7FD61-7E09-4606-9AAE-10C72E86CEC3}" type="datetimeFigureOut">
              <a:rPr lang="ru-RU" smtClean="0"/>
              <a:t>27.04.2026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3A2F07-E207-4002-B2B1-A43B4FA23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C1D89B5-39F1-4799-A28E-791BEFDA1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B0B8E-D90C-4385-9820-1AEC46029B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788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F25691F-E64B-4889-B902-B44F5A32FF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0D2306B-13FB-4582-87A3-90D6A2EABA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F2CC313-2F2E-4110-B3B5-C41A12536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7FD61-7E09-4606-9AAE-10C72E86CEC3}" type="datetimeFigureOut">
              <a:rPr lang="ru-RU" smtClean="0"/>
              <a:t>27.04.2026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868974D-9930-40EA-8DE5-4F8E1F352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209F13-EAAC-4DAC-B388-A13280ACA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B0B8E-D90C-4385-9820-1AEC46029B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8781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818D77-DC5A-4ADF-8836-D74A8B34B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117B60-4E2A-4C5F-B65D-4CB8573848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F9DAFC-4965-4680-8D27-72DF02A55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7FD61-7E09-4606-9AAE-10C72E86CEC3}" type="datetimeFigureOut">
              <a:rPr lang="ru-RU" smtClean="0"/>
              <a:t>27.04.2026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A2F6E7E-ABC2-4395-B25A-FE6F8DB2E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53D3257-1576-468F-A87F-6354E26BC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B0B8E-D90C-4385-9820-1AEC46029B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6193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68122A-A4E2-4D87-84A3-BD60B1D4C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09B7809-9548-42E3-ADAC-69719D9900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CB4BA9-9ABB-4701-AA0E-3EA0C6262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7FD61-7E09-4606-9AAE-10C72E86CEC3}" type="datetimeFigureOut">
              <a:rPr lang="ru-RU" smtClean="0"/>
              <a:t>27.04.2026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D041E0-6542-4CBD-8909-9E192D8BD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CB7F4AA-5811-4406-8C66-BC76913FC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B0B8E-D90C-4385-9820-1AEC46029B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8881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81F748-C95D-4E21-A5B2-0D4BDE3EC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B7522C7-CD9D-48DE-8C4F-D7BC31305F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0F817C-3CF3-4C9E-846F-70EAC47F14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2642ADD-33C1-4F89-B026-06A268C0F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7FD61-7E09-4606-9AAE-10C72E86CEC3}" type="datetimeFigureOut">
              <a:rPr lang="ru-RU" smtClean="0"/>
              <a:t>27.04.2026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5D203F8-3387-4CE3-81C0-F6470A6D3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C4ED99E-3312-49EA-8A08-F0D17026A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B0B8E-D90C-4385-9820-1AEC46029B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6770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5D987D-04AF-47FE-ABA1-A224F8C73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9BB5CD2-E438-43F4-B8E2-21FD5581CA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D7B7300-525B-43A4-934B-80AA3C76CF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37CB069-5F30-4381-99F4-E7699C4BA3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2208C19-37C8-42BC-84F1-E00698D3E2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DD9D7E2-4FD9-4F78-9AE5-E5F04E6A1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7FD61-7E09-4606-9AAE-10C72E86CEC3}" type="datetimeFigureOut">
              <a:rPr lang="ru-RU" smtClean="0"/>
              <a:t>27.04.2026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741208B-A052-4750-B0EB-15E250C64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9580539-0B9D-4706-8617-3C2765945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B0B8E-D90C-4385-9820-1AEC46029B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810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D420FC-B670-46CC-A187-86434BDC3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FD72F3F-CA6B-4550-9B69-C43F84D33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7FD61-7E09-4606-9AAE-10C72E86CEC3}" type="datetimeFigureOut">
              <a:rPr lang="ru-RU" smtClean="0"/>
              <a:t>27.04.2026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87FF1A-9214-49AB-BF65-EE9327B69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9EDCC4E-4749-4375-BFC3-9CCD1D210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B0B8E-D90C-4385-9820-1AEC46029B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6382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E6BE7E2-3FE4-4535-85B4-18598D10F4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7FD61-7E09-4606-9AAE-10C72E86CEC3}" type="datetimeFigureOut">
              <a:rPr lang="ru-RU" smtClean="0"/>
              <a:t>27.04.2026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496793D-088A-4396-B257-79B22ADAB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8BC7777-5A4B-493D-9300-94C5470B4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B0B8E-D90C-4385-9820-1AEC46029B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7116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D26E17-E6A0-49A6-AAAA-1AF9A553C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554B343-4612-472B-8324-262038BBB1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0F89C3-5245-4CDC-B066-F4DC6AD596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8312D9C-18CC-46A5-8132-CA361E829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7FD61-7E09-4606-9AAE-10C72E86CEC3}" type="datetimeFigureOut">
              <a:rPr lang="ru-RU" smtClean="0"/>
              <a:t>27.04.2026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C27CA76-270E-4D1E-A521-560B15C81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3B8949-32A6-4E88-B202-ED437CF08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B0B8E-D90C-4385-9820-1AEC46029B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887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6C7916-7759-4F99-BB8F-3213E33EC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9A44840-B748-4128-9D63-90CCE0520C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CA7F994-FDFC-446F-9FAE-4963C32010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9F9AEF1-5F65-4890-9760-DB2CEEC3E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7FD61-7E09-4606-9AAE-10C72E86CEC3}" type="datetimeFigureOut">
              <a:rPr lang="ru-RU" smtClean="0"/>
              <a:t>27.04.2026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E207D94-4CD0-4EC9-8353-6D92078F8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81B6D2A-752A-432A-B1C3-1324CECAC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B0B8E-D90C-4385-9820-1AEC46029B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679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53D48A-B519-4151-9B3C-7F8E0B638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BB4EB84-C1A4-4D0B-A243-3E8B22ECC1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BEBD3B-D66B-476D-BE5E-62E8ADAA56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B7FD61-7E09-4606-9AAE-10C72E86CEC3}" type="datetimeFigureOut">
              <a:rPr lang="ru-RU" smtClean="0"/>
              <a:t>27.04.2026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2AE2825-F0F9-414A-B14A-B8C371D6B0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12781F9-CC4E-4E45-86D1-162647664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B0B8E-D90C-4385-9820-1AEC46029B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5385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AF22963-8784-4923-88FF-E4A9EF8FEC76}"/>
              </a:ext>
            </a:extLst>
          </p:cNvPr>
          <p:cNvSpPr txBox="1"/>
          <p:nvPr/>
        </p:nvSpPr>
        <p:spPr>
          <a:xfrm>
            <a:off x="211393" y="763055"/>
            <a:ext cx="11769213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БЛАГОПРИЯТНАЯ </a:t>
            </a:r>
            <a:r>
              <a:rPr lang="ru-RU" sz="4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ПСИХОСОЦИАЛЬНАЯ СРЕДА: </a:t>
            </a:r>
            <a:r>
              <a:rPr lang="ru-RU" sz="4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ПУТЬ К ПРОЦВЕТАНИЮ И СИЛЬНОЙ ОРГАНИЗАЦИИ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43C55E-8BA3-4DAB-A3F9-DCE78BEEADCE}"/>
              </a:ext>
            </a:extLst>
          </p:cNvPr>
          <p:cNvSpPr txBox="1"/>
          <p:nvPr/>
        </p:nvSpPr>
        <p:spPr>
          <a:xfrm>
            <a:off x="2679288" y="11672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99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на тему: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3EC6448-EB81-4BFE-9F89-D1D76F2E3A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3751" y="3810043"/>
            <a:ext cx="5564498" cy="2869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878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6B5B7EB-4CE9-477B-9FCA-D65FD4C8BF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819" y="333966"/>
            <a:ext cx="11936361" cy="6327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6848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044659D-BE71-4F67-B465-E9533666F7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9" y="265471"/>
            <a:ext cx="11700388" cy="6331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748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A3A22CC-9D0D-4725-B7D1-0D52FCD38F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2" y="180975"/>
            <a:ext cx="11763375" cy="649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5361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6A9A360-727E-44C1-9C4D-8DBD4D335A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134" y="216310"/>
            <a:ext cx="11700389" cy="6341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546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524AC58-5C26-4CD1-9EF2-B0BC398E7F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813" y="167148"/>
            <a:ext cx="11798710" cy="6489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911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676942-CE60-48C9-8653-CB2B798B86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81" y="265472"/>
            <a:ext cx="11877368" cy="6204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4794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F4D182E-025C-4B2D-904E-3FDB495627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5678" y="238893"/>
            <a:ext cx="9164890" cy="638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6025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14</Words>
  <Application>Microsoft Office PowerPoint</Application>
  <PresentationFormat>Широкоэкранный</PresentationFormat>
  <Paragraphs>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</cp:revision>
  <dcterms:created xsi:type="dcterms:W3CDTF">2026-04-27T08:28:23Z</dcterms:created>
  <dcterms:modified xsi:type="dcterms:W3CDTF">2026-04-27T08:42:10Z</dcterms:modified>
</cp:coreProperties>
</file>